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5" r:id="rId3"/>
    <p:sldId id="257" r:id="rId4"/>
    <p:sldId id="266" r:id="rId5"/>
    <p:sldId id="26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DBC6F-75A8-472F-8C80-A6AF2362315E}" type="datetimeFigureOut">
              <a:rPr lang="en-US" smtClean="0"/>
              <a:t>20-May-20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2F942-CA97-405D-AD7A-F21287DE8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8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40A38-1C0E-4DCC-83BF-4C992CAB0F32}" type="datetime1">
              <a:rPr lang="en-US" smtClean="0"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0726-9CC7-4622-8F49-1C103E69A6FB}" type="datetime1">
              <a:rPr lang="en-US" smtClean="0"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A3BD-913B-4828-9D8F-07564B8268A3}" type="datetime1">
              <a:rPr lang="en-US" smtClean="0"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8E87B-FCC0-4BB9-BCEA-73DA69D2E79C}" type="datetime1">
              <a:rPr lang="en-US" smtClean="0"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DF13-8F26-431C-A89E-7B184F9DA99E}" type="datetime1">
              <a:rPr lang="en-US" smtClean="0"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D3D67-E90D-45D5-B287-512AA74161E0}" type="datetime1">
              <a:rPr lang="en-US" smtClean="0"/>
              <a:t>20-May-20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F93C9-4F08-4476-BDB6-B276574DD881}" type="datetime1">
              <a:rPr lang="en-US" smtClean="0"/>
              <a:t>20-May-20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3567-A4D8-44E4-9B63-F858EB703314}" type="datetime1">
              <a:rPr lang="en-US" smtClean="0"/>
              <a:t>20-May-20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42F9-4FA1-4D9A-9ED7-B789A1E801EF}" type="datetime1">
              <a:rPr lang="en-US" smtClean="0"/>
              <a:t>20-May-20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A3F7-FA0D-4E59-A384-186228FFFDDF}" type="datetime1">
              <a:rPr lang="en-US" smtClean="0"/>
              <a:t>20-May-20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93D3-90AC-4CF4-8B52-41F8CE7C13F5}" type="datetime1">
              <a:rPr lang="en-US" smtClean="0"/>
              <a:t>20-May-20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0CC9630-892B-44CF-BE0A-E8006BED4E89}" type="datetime1">
              <a:rPr lang="en-US" smtClean="0"/>
              <a:t>20-May-20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B317B41-2B1E-47DB-A5DE-722142E25D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13611">
            <a:off x="757015" y="1811427"/>
            <a:ext cx="6045708" cy="14017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2362200" y="3200400"/>
            <a:ext cx="4572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9098134">
            <a:off x="3404840" y="3015733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 smtClean="0"/>
              <a:t>обрада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2057400" y="342900"/>
            <a:ext cx="1295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9170261">
            <a:off x="2456650" y="4929764"/>
            <a:ext cx="2286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6172200" y="4495800"/>
            <a:ext cx="1752600" cy="15240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6301854" y="1409700"/>
            <a:ext cx="1676400" cy="1295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884519" y="4624964"/>
            <a:ext cx="16002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048500" y="3857766"/>
            <a:ext cx="0" cy="2443598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301854" y="1257300"/>
            <a:ext cx="16764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91405" y="123364"/>
            <a:ext cx="1752600" cy="13454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Flowchart: Document 21"/>
          <p:cNvSpPr/>
          <p:nvPr/>
        </p:nvSpPr>
        <p:spPr>
          <a:xfrm>
            <a:off x="152400" y="2512290"/>
            <a:ext cx="1739005" cy="1069110"/>
          </a:xfrm>
          <a:prstGeom prst="flowChartDocumen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021902" y="1828800"/>
            <a:ext cx="0" cy="24864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31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Математика 21.05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29570"/>
            <a:ext cx="5867402" cy="472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73554"/>
            <a:ext cx="7348254" cy="1752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706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191500" cy="4953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sr-Cyrl-RS" sz="3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Фигура је </a:t>
            </a:r>
            <a:r>
              <a:rPr lang="sr-Cyrl-RS" sz="31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осносиметрична</a:t>
            </a:r>
            <a:r>
              <a:rPr lang="sr-Cyrl-RS" sz="31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3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ако постоји линија по којој се она може </a:t>
            </a:r>
            <a:r>
              <a:rPr lang="en-US" sz="3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“</a:t>
            </a:r>
            <a:r>
              <a:rPr lang="sr-Cyrl-RS" sz="3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пресавити</a:t>
            </a:r>
            <a:r>
              <a:rPr lang="en-US" sz="3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”</a:t>
            </a:r>
            <a:r>
              <a:rPr lang="sr-Cyrl-RS" sz="3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тако да </a:t>
            </a:r>
            <a:r>
              <a:rPr lang="sr-Cyrl-RS" sz="3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се делови са различитих страна линије пресавијања потпуно поклопе. Неке фигуре имају више оса симетрије, као, на пример, </a:t>
            </a:r>
            <a:r>
              <a:rPr lang="sr-Cyrl-RS" sz="31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звезда</a:t>
            </a:r>
            <a:r>
              <a:rPr lang="sr-Cyrl-RS" sz="31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приказана на претходном слајду.</a:t>
            </a:r>
            <a:endParaRPr lang="sr-Cyrl-RS" sz="31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10000"/>
              </a:lnSpc>
            </a:pPr>
            <a:endParaRPr lang="sr-Cyrl-RS" sz="31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sr-Cyrl-RS" sz="31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Фигура је осносиметрична ако постоји бар једна оса симетрије при којој се та фигура пресликава у саму себе. Одговарајућа оса зове се оса симетрије фигуре.</a:t>
            </a:r>
          </a:p>
          <a:p>
            <a:endParaRPr lang="sr-Cyrl-RS" sz="2400" dirty="0"/>
          </a:p>
          <a:p>
            <a:r>
              <a:rPr lang="en-US" sz="2400" dirty="0" smtClean="0"/>
              <a:t>                                                           </a:t>
            </a:r>
            <a:endParaRPr lang="en-US" sz="2400" dirty="0"/>
          </a:p>
          <a:p>
            <a:endParaRPr lang="sr-Cyrl-R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3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94" y="2667000"/>
            <a:ext cx="6324600" cy="19586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00B0F0"/>
            </a:solidFill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31" y="762000"/>
            <a:ext cx="6046076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00B0F0"/>
            </a:solidFill>
            <a:miter lim="800000"/>
            <a:headEnd/>
            <a:tailEnd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610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3" y="228600"/>
            <a:ext cx="7520940" cy="548640"/>
          </a:xfrm>
        </p:spPr>
        <p:txBody>
          <a:bodyPr/>
          <a:lstStyle/>
          <a:p>
            <a:r>
              <a:rPr lang="sr-Cyrl-RS" sz="1800" dirty="0" smtClean="0"/>
              <a:t>На основу претходних примера закључите да ли је права</a:t>
            </a:r>
            <a:r>
              <a:rPr lang="sr-Latn-RS" sz="1800" dirty="0" smtClean="0"/>
              <a:t> s </a:t>
            </a:r>
            <a:r>
              <a:rPr lang="sr-Cyrl-RS" sz="1800" dirty="0" smtClean="0"/>
              <a:t>оса симетрије 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3" y="981644"/>
            <a:ext cx="6229350" cy="583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5562600" y="5943600"/>
            <a:ext cx="914400" cy="762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98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>
            <a:off x="4800600" y="0"/>
            <a:ext cx="4572000" cy="4038600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Велики поздрав од наставнице Марије и Јоване</a:t>
            </a:r>
            <a:endParaRPr lang="en-US" dirty="0"/>
          </a:p>
        </p:txBody>
      </p:sp>
      <p:sp>
        <p:nvSpPr>
          <p:cNvPr id="7" name="Regular Pentagon 6"/>
          <p:cNvSpPr/>
          <p:nvPr/>
        </p:nvSpPr>
        <p:spPr>
          <a:xfrm>
            <a:off x="228600" y="152400"/>
            <a:ext cx="3124200" cy="2743200"/>
          </a:xfrm>
          <a:prstGeom prst="pen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Ближи нам се крај школске године</a:t>
            </a:r>
            <a:r>
              <a:rPr lang="sr-Cyrl-RS" dirty="0" smtClean="0"/>
              <a:t>!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80688"/>
            <a:ext cx="4698069" cy="2877312"/>
          </a:xfrm>
          <a:prstGeom prst="hexagon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Математика 21.05 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17B41-2B1E-47DB-A5DE-722142E25D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3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863</TotalTime>
  <Words>117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PowerPoint Presentation</vt:lpstr>
      <vt:lpstr>PowerPoint Presentation</vt:lpstr>
      <vt:lpstr>PowerPoint Presentation</vt:lpstr>
      <vt:lpstr>PowerPoint Presentation</vt:lpstr>
      <vt:lpstr>На основу претходних примера закључите да ли је права s оса симетрије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Неједначине са сабирањем и одуизамњем разломака</dc:title>
  <dc:creator>Admin</dc:creator>
  <cp:lastModifiedBy>Admin</cp:lastModifiedBy>
  <cp:revision>26</cp:revision>
  <dcterms:created xsi:type="dcterms:W3CDTF">2020-03-30T08:23:07Z</dcterms:created>
  <dcterms:modified xsi:type="dcterms:W3CDTF">2020-05-21T08:22:04Z</dcterms:modified>
</cp:coreProperties>
</file>